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  <p:sldMasterId id="2147483791" r:id="rId3"/>
  </p:sldMasterIdLst>
  <p:notesMasterIdLst>
    <p:notesMasterId r:id="rId7"/>
  </p:notesMasterIdLst>
  <p:handoutMasterIdLst>
    <p:handoutMasterId r:id="rId8"/>
  </p:handoutMasterIdLst>
  <p:sldIdLst>
    <p:sldId id="381" r:id="rId4"/>
    <p:sldId id="367" r:id="rId5"/>
    <p:sldId id="3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PkF635E8jhVNp2nm62u5Q==" hashData="P2S0kZKteXQHjLGqAlF81KR+FPwJB4wWBgY+HcQg+ycP95vJk4sOw7lQo9hThe6MZvfLks7PYBZ+PGXi1KyZLQ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F07624"/>
    <a:srgbClr val="FFFFCC"/>
    <a:srgbClr val="FFC000"/>
    <a:srgbClr val="FFF6F3"/>
    <a:srgbClr val="FEE9DE"/>
    <a:srgbClr val="FFCCCC"/>
    <a:srgbClr val="E00000"/>
    <a:srgbClr val="BC0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3673" autoAdjust="0"/>
  </p:normalViewPr>
  <p:slideViewPr>
    <p:cSldViewPr snapToGrid="0" showGuides="1">
      <p:cViewPr varScale="1">
        <p:scale>
          <a:sx n="72" d="100"/>
          <a:sy n="72" d="100"/>
        </p:scale>
        <p:origin x="60" y="378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B577A18-5A29-44E5-A07A-1BC602FE5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18BB63-0F66-D38B-745F-EC8860D11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4E1C-D84E-4DEE-84B2-C32CF8009878}" type="datetimeFigureOut">
              <a:rPr lang="zh-HK" altLang="en-US" smtClean="0"/>
              <a:t>29/5/2026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198601-5D3B-BAFD-FD33-8007F38025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BB9025-EE9B-1895-0BAC-E23758E6C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2CB8-5B73-4654-B347-74344523C1D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377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透過聆聽及辨認數字能有效刺激長者的認知能力，減低患認知障礙的風險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38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latin typeface="+mj-ea"/>
                <a:ea typeface="+mn-ea"/>
                <a:cs typeface="Arial" pitchFamily="34" charset="0"/>
              </a:rPr>
              <a:t>BINGO</a:t>
            </a:r>
            <a:r>
              <a:rPr lang="zh-TW" altLang="en-US" sz="1200" kern="1200" dirty="0">
                <a:solidFill>
                  <a:schemeClr val="tx1"/>
                </a:solidFill>
                <a:latin typeface="+mj-ea"/>
                <a:ea typeface="+mn-ea"/>
                <a:cs typeface="Arial" pitchFamily="34" charset="0"/>
              </a:rPr>
              <a:t>遊戲卡可以是現成或自製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262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540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49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4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2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8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3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4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9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49601"/>
              </p:ext>
            </p:extLst>
          </p:nvPr>
        </p:nvGraphicFramePr>
        <p:xfrm>
          <a:off x="60258" y="2784079"/>
          <a:ext cx="2337705" cy="24093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{8A107856-5554-42FB-B03E-39F5DBC370BA}</a:tableStyleId>
              </a:tblPr>
              <a:tblGrid>
                <a:gridCol w="467541">
                  <a:extLst>
                    <a:ext uri="{9D8B030D-6E8A-4147-A177-3AD203B41FA5}">
                      <a16:colId xmlns:a16="http://schemas.microsoft.com/office/drawing/2014/main" val="107264644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18884500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2110699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95170186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140970234"/>
                    </a:ext>
                  </a:extLst>
                </a:gridCol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7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0265222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796811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72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33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2741338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1836053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6134011"/>
                  </a:ext>
                </a:extLst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93008" y="2781796"/>
            <a:ext cx="2295931" cy="2347952"/>
            <a:chOff x="375695" y="2360467"/>
            <a:chExt cx="3138939" cy="2970878"/>
          </a:xfrm>
        </p:grpSpPr>
        <p:sp>
          <p:nvSpPr>
            <p:cNvPr id="12" name="五角星形 11"/>
            <p:cNvSpPr/>
            <p:nvPr/>
          </p:nvSpPr>
          <p:spPr>
            <a:xfrm>
              <a:off x="375695" y="4838683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五角星形 50"/>
            <p:cNvSpPr/>
            <p:nvPr/>
          </p:nvSpPr>
          <p:spPr>
            <a:xfrm>
              <a:off x="1026191" y="4238370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2" name="五角星形 51"/>
            <p:cNvSpPr/>
            <p:nvPr/>
          </p:nvSpPr>
          <p:spPr>
            <a:xfrm>
              <a:off x="1674903" y="3624428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3" name="五角星形 52"/>
            <p:cNvSpPr/>
            <p:nvPr/>
          </p:nvSpPr>
          <p:spPr>
            <a:xfrm>
              <a:off x="2285237" y="305961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五角星形 53"/>
            <p:cNvSpPr/>
            <p:nvPr/>
          </p:nvSpPr>
          <p:spPr>
            <a:xfrm>
              <a:off x="2958042" y="236046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-73693" y="203957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-283064" y="409066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36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178518" y="149544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7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742654" y="149203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C06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8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63657" y="149851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6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9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876820" flipH="1">
            <a:off x="1585508" y="4973646"/>
            <a:ext cx="230623" cy="667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4" name="圖片 33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35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B5379001-8C44-E60A-2A85-B865AC76A2F1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建議活動三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95C3309-0EB7-6FEE-8791-5BE73F553CBC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3BC20E-F3E8-7BD1-9DCC-806C6AFBD96F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4C85A98-2E1A-B888-D2DB-0380AABCFE52}"/>
              </a:ext>
            </a:extLst>
          </p:cNvPr>
          <p:cNvSpPr txBox="1">
            <a:spLocks/>
          </p:cNvSpPr>
          <p:nvPr/>
        </p:nvSpPr>
        <p:spPr>
          <a:xfrm>
            <a:off x="2026023" y="432274"/>
            <a:ext cx="4372346" cy="807080"/>
          </a:xfrm>
          <a:custGeom>
            <a:avLst/>
            <a:gdLst>
              <a:gd name="connsiteX0" fmla="*/ 0 w 4372346"/>
              <a:gd name="connsiteY0" fmla="*/ 0 h 807080"/>
              <a:gd name="connsiteX1" fmla="*/ 546543 w 4372346"/>
              <a:gd name="connsiteY1" fmla="*/ 0 h 807080"/>
              <a:gd name="connsiteX2" fmla="*/ 1093087 w 4372346"/>
              <a:gd name="connsiteY2" fmla="*/ 0 h 807080"/>
              <a:gd name="connsiteX3" fmla="*/ 1727077 w 4372346"/>
              <a:gd name="connsiteY3" fmla="*/ 0 h 807080"/>
              <a:gd name="connsiteX4" fmla="*/ 2142450 w 4372346"/>
              <a:gd name="connsiteY4" fmla="*/ 0 h 807080"/>
              <a:gd name="connsiteX5" fmla="*/ 2688993 w 4372346"/>
              <a:gd name="connsiteY5" fmla="*/ 0 h 807080"/>
              <a:gd name="connsiteX6" fmla="*/ 3148089 w 4372346"/>
              <a:gd name="connsiteY6" fmla="*/ 0 h 807080"/>
              <a:gd name="connsiteX7" fmla="*/ 3782079 w 4372346"/>
              <a:gd name="connsiteY7" fmla="*/ 0 h 807080"/>
              <a:gd name="connsiteX8" fmla="*/ 4372346 w 4372346"/>
              <a:gd name="connsiteY8" fmla="*/ 0 h 807080"/>
              <a:gd name="connsiteX9" fmla="*/ 4372346 w 4372346"/>
              <a:gd name="connsiteY9" fmla="*/ 387398 h 807080"/>
              <a:gd name="connsiteX10" fmla="*/ 4372346 w 4372346"/>
              <a:gd name="connsiteY10" fmla="*/ 807080 h 807080"/>
              <a:gd name="connsiteX11" fmla="*/ 3782079 w 4372346"/>
              <a:gd name="connsiteY11" fmla="*/ 807080 h 807080"/>
              <a:gd name="connsiteX12" fmla="*/ 3235536 w 4372346"/>
              <a:gd name="connsiteY12" fmla="*/ 807080 h 807080"/>
              <a:gd name="connsiteX13" fmla="*/ 2601546 w 4372346"/>
              <a:gd name="connsiteY13" fmla="*/ 807080 h 807080"/>
              <a:gd name="connsiteX14" fmla="*/ 2098726 w 4372346"/>
              <a:gd name="connsiteY14" fmla="*/ 807080 h 807080"/>
              <a:gd name="connsiteX15" fmla="*/ 1639630 w 4372346"/>
              <a:gd name="connsiteY15" fmla="*/ 807080 h 807080"/>
              <a:gd name="connsiteX16" fmla="*/ 1180533 w 4372346"/>
              <a:gd name="connsiteY16" fmla="*/ 807080 h 807080"/>
              <a:gd name="connsiteX17" fmla="*/ 590267 w 4372346"/>
              <a:gd name="connsiteY17" fmla="*/ 807080 h 807080"/>
              <a:gd name="connsiteX18" fmla="*/ 0 w 4372346"/>
              <a:gd name="connsiteY18" fmla="*/ 807080 h 807080"/>
              <a:gd name="connsiteX19" fmla="*/ 0 w 4372346"/>
              <a:gd name="connsiteY19" fmla="*/ 411611 h 807080"/>
              <a:gd name="connsiteX20" fmla="*/ 0 w 4372346"/>
              <a:gd name="connsiteY20" fmla="*/ 0 h 80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2346" h="807080" fill="none" extrusionOk="0">
                <a:moveTo>
                  <a:pt x="0" y="0"/>
                </a:moveTo>
                <a:cubicBezTo>
                  <a:pt x="245082" y="-41101"/>
                  <a:pt x="437228" y="8284"/>
                  <a:pt x="546543" y="0"/>
                </a:cubicBezTo>
                <a:cubicBezTo>
                  <a:pt x="655858" y="-8284"/>
                  <a:pt x="974836" y="47139"/>
                  <a:pt x="1093087" y="0"/>
                </a:cubicBezTo>
                <a:cubicBezTo>
                  <a:pt x="1211338" y="-47139"/>
                  <a:pt x="1587225" y="67018"/>
                  <a:pt x="1727077" y="0"/>
                </a:cubicBezTo>
                <a:cubicBezTo>
                  <a:pt x="1866929" y="-67018"/>
                  <a:pt x="1995988" y="32185"/>
                  <a:pt x="2142450" y="0"/>
                </a:cubicBezTo>
                <a:cubicBezTo>
                  <a:pt x="2288912" y="-32185"/>
                  <a:pt x="2499835" y="958"/>
                  <a:pt x="2688993" y="0"/>
                </a:cubicBezTo>
                <a:cubicBezTo>
                  <a:pt x="2878151" y="-958"/>
                  <a:pt x="3026488" y="20431"/>
                  <a:pt x="3148089" y="0"/>
                </a:cubicBezTo>
                <a:cubicBezTo>
                  <a:pt x="3269690" y="-20431"/>
                  <a:pt x="3564537" y="8782"/>
                  <a:pt x="3782079" y="0"/>
                </a:cubicBezTo>
                <a:cubicBezTo>
                  <a:pt x="3999621" y="-8782"/>
                  <a:pt x="4230728" y="26332"/>
                  <a:pt x="4372346" y="0"/>
                </a:cubicBezTo>
                <a:cubicBezTo>
                  <a:pt x="4378085" y="144181"/>
                  <a:pt x="4329004" y="223397"/>
                  <a:pt x="4372346" y="387398"/>
                </a:cubicBezTo>
                <a:cubicBezTo>
                  <a:pt x="4415688" y="551399"/>
                  <a:pt x="4358051" y="671213"/>
                  <a:pt x="4372346" y="807080"/>
                </a:cubicBezTo>
                <a:cubicBezTo>
                  <a:pt x="4210282" y="847650"/>
                  <a:pt x="4032209" y="754010"/>
                  <a:pt x="3782079" y="807080"/>
                </a:cubicBezTo>
                <a:cubicBezTo>
                  <a:pt x="3531949" y="860150"/>
                  <a:pt x="3429242" y="752880"/>
                  <a:pt x="3235536" y="807080"/>
                </a:cubicBezTo>
                <a:cubicBezTo>
                  <a:pt x="3041830" y="861280"/>
                  <a:pt x="2822335" y="732373"/>
                  <a:pt x="2601546" y="807080"/>
                </a:cubicBezTo>
                <a:cubicBezTo>
                  <a:pt x="2380757" y="881787"/>
                  <a:pt x="2281643" y="780289"/>
                  <a:pt x="2098726" y="807080"/>
                </a:cubicBezTo>
                <a:cubicBezTo>
                  <a:pt x="1915809" y="833871"/>
                  <a:pt x="1817719" y="780628"/>
                  <a:pt x="1639630" y="807080"/>
                </a:cubicBezTo>
                <a:cubicBezTo>
                  <a:pt x="1461541" y="833532"/>
                  <a:pt x="1304276" y="778169"/>
                  <a:pt x="1180533" y="807080"/>
                </a:cubicBezTo>
                <a:cubicBezTo>
                  <a:pt x="1056790" y="835991"/>
                  <a:pt x="818732" y="738634"/>
                  <a:pt x="590267" y="807080"/>
                </a:cubicBezTo>
                <a:cubicBezTo>
                  <a:pt x="361802" y="875526"/>
                  <a:pt x="160877" y="794691"/>
                  <a:pt x="0" y="807080"/>
                </a:cubicBezTo>
                <a:cubicBezTo>
                  <a:pt x="-7032" y="627027"/>
                  <a:pt x="30248" y="534412"/>
                  <a:pt x="0" y="411611"/>
                </a:cubicBezTo>
                <a:cubicBezTo>
                  <a:pt x="-30248" y="288810"/>
                  <a:pt x="27614" y="199336"/>
                  <a:pt x="0" y="0"/>
                </a:cubicBezTo>
                <a:close/>
              </a:path>
              <a:path w="4372346" h="807080" stroke="0" extrusionOk="0">
                <a:moveTo>
                  <a:pt x="0" y="0"/>
                </a:moveTo>
                <a:cubicBezTo>
                  <a:pt x="225020" y="-827"/>
                  <a:pt x="424047" y="34175"/>
                  <a:pt x="546543" y="0"/>
                </a:cubicBezTo>
                <a:cubicBezTo>
                  <a:pt x="669039" y="-34175"/>
                  <a:pt x="791318" y="43806"/>
                  <a:pt x="961916" y="0"/>
                </a:cubicBezTo>
                <a:cubicBezTo>
                  <a:pt x="1132514" y="-43806"/>
                  <a:pt x="1227009" y="38345"/>
                  <a:pt x="1377289" y="0"/>
                </a:cubicBezTo>
                <a:cubicBezTo>
                  <a:pt x="1527569" y="-38345"/>
                  <a:pt x="1705283" y="13568"/>
                  <a:pt x="1792662" y="0"/>
                </a:cubicBezTo>
                <a:cubicBezTo>
                  <a:pt x="1880041" y="-13568"/>
                  <a:pt x="2273275" y="70934"/>
                  <a:pt x="2426652" y="0"/>
                </a:cubicBezTo>
                <a:cubicBezTo>
                  <a:pt x="2580029" y="-70934"/>
                  <a:pt x="2759028" y="3167"/>
                  <a:pt x="2929472" y="0"/>
                </a:cubicBezTo>
                <a:cubicBezTo>
                  <a:pt x="3099916" y="-3167"/>
                  <a:pt x="3195312" y="52526"/>
                  <a:pt x="3432292" y="0"/>
                </a:cubicBezTo>
                <a:cubicBezTo>
                  <a:pt x="3669272" y="-52526"/>
                  <a:pt x="3647746" y="11493"/>
                  <a:pt x="3847664" y="0"/>
                </a:cubicBezTo>
                <a:cubicBezTo>
                  <a:pt x="4047582" y="-11493"/>
                  <a:pt x="4146514" y="62172"/>
                  <a:pt x="4372346" y="0"/>
                </a:cubicBezTo>
                <a:cubicBezTo>
                  <a:pt x="4418831" y="114629"/>
                  <a:pt x="4351117" y="270510"/>
                  <a:pt x="4372346" y="411611"/>
                </a:cubicBezTo>
                <a:cubicBezTo>
                  <a:pt x="4393575" y="552712"/>
                  <a:pt x="4368846" y="689963"/>
                  <a:pt x="4372346" y="807080"/>
                </a:cubicBezTo>
                <a:cubicBezTo>
                  <a:pt x="4235849" y="856366"/>
                  <a:pt x="4125360" y="790898"/>
                  <a:pt x="3913250" y="807080"/>
                </a:cubicBezTo>
                <a:cubicBezTo>
                  <a:pt x="3701140" y="823262"/>
                  <a:pt x="3552249" y="773851"/>
                  <a:pt x="3279260" y="807080"/>
                </a:cubicBezTo>
                <a:cubicBezTo>
                  <a:pt x="3006271" y="840309"/>
                  <a:pt x="2892620" y="789626"/>
                  <a:pt x="2776440" y="807080"/>
                </a:cubicBezTo>
                <a:cubicBezTo>
                  <a:pt x="2660260" y="824534"/>
                  <a:pt x="2291128" y="781614"/>
                  <a:pt x="2142450" y="807080"/>
                </a:cubicBezTo>
                <a:cubicBezTo>
                  <a:pt x="1993772" y="832546"/>
                  <a:pt x="1798238" y="784778"/>
                  <a:pt x="1683353" y="807080"/>
                </a:cubicBezTo>
                <a:cubicBezTo>
                  <a:pt x="1568468" y="829382"/>
                  <a:pt x="1328111" y="787317"/>
                  <a:pt x="1180533" y="807080"/>
                </a:cubicBezTo>
                <a:cubicBezTo>
                  <a:pt x="1032955" y="826843"/>
                  <a:pt x="871269" y="788056"/>
                  <a:pt x="633990" y="807080"/>
                </a:cubicBezTo>
                <a:cubicBezTo>
                  <a:pt x="396711" y="826104"/>
                  <a:pt x="252732" y="760210"/>
                  <a:pt x="0" y="807080"/>
                </a:cubicBezTo>
                <a:cubicBezTo>
                  <a:pt x="-41782" y="643824"/>
                  <a:pt x="37352" y="582401"/>
                  <a:pt x="0" y="395469"/>
                </a:cubicBezTo>
                <a:cubicBezTo>
                  <a:pt x="-37352" y="208537"/>
                  <a:pt x="38684" y="14086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572757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碰碰樂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25260" y="31649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813920" y="3650654"/>
            <a:ext cx="9242104" cy="3058224"/>
            <a:chOff x="3329799" y="4246569"/>
            <a:chExt cx="9242813" cy="2983831"/>
          </a:xfrm>
        </p:grpSpPr>
        <p:grpSp>
          <p:nvGrpSpPr>
            <p:cNvPr id="18" name="群組 17"/>
            <p:cNvGrpSpPr/>
            <p:nvPr/>
          </p:nvGrpSpPr>
          <p:grpSpPr>
            <a:xfrm>
              <a:off x="3329799" y="4246569"/>
              <a:ext cx="9068440" cy="2546082"/>
              <a:chOff x="3329799" y="4246569"/>
              <a:chExt cx="9068440" cy="2546082"/>
            </a:xfrm>
          </p:grpSpPr>
          <p:sp>
            <p:nvSpPr>
              <p:cNvPr id="20" name="Oval 18">
                <a:extLst>
                  <a:ext uri="{FF2B5EF4-FFF2-40B4-BE49-F238E27FC236}">
                    <a16:creationId xmlns:a16="http://schemas.microsoft.com/office/drawing/2014/main" id="{22F59FCD-A974-4BEA-BBEC-7E61324C4F05}"/>
                  </a:ext>
                </a:extLst>
              </p:cNvPr>
              <p:cNvSpPr/>
              <p:nvPr/>
            </p:nvSpPr>
            <p:spPr>
              <a:xfrm>
                <a:off x="3329799" y="4294885"/>
                <a:ext cx="447472" cy="4474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21" name="群組 20"/>
              <p:cNvGrpSpPr/>
              <p:nvPr/>
            </p:nvGrpSpPr>
            <p:grpSpPr>
              <a:xfrm>
                <a:off x="3841947" y="4246569"/>
                <a:ext cx="8556292" cy="2546082"/>
                <a:chOff x="3432504" y="4344621"/>
                <a:chExt cx="8556292" cy="2546082"/>
              </a:xfrm>
            </p:grpSpPr>
            <p:grpSp>
              <p:nvGrpSpPr>
                <p:cNvPr id="22" name="Group 31">
                  <a:extLst>
                    <a:ext uri="{FF2B5EF4-FFF2-40B4-BE49-F238E27FC236}">
                      <a16:creationId xmlns:a16="http://schemas.microsoft.com/office/drawing/2014/main" id="{965C93BA-6885-4508-B75F-EF9A57110D65}"/>
                    </a:ext>
                  </a:extLst>
                </p:cNvPr>
                <p:cNvGrpSpPr/>
                <p:nvPr/>
              </p:nvGrpSpPr>
              <p:grpSpPr>
                <a:xfrm>
                  <a:off x="3432504" y="4344621"/>
                  <a:ext cx="8556292" cy="1314552"/>
                  <a:chOff x="7602799" y="2918447"/>
                  <a:chExt cx="3814877" cy="1314552"/>
                </a:xfrm>
              </p:grpSpPr>
              <p:sp>
                <p:nvSpPr>
                  <p:cNvPr id="24" name="TextBox 32">
                    <a:extLst>
                      <a:ext uri="{FF2B5EF4-FFF2-40B4-BE49-F238E27FC236}">
                        <a16:creationId xmlns:a16="http://schemas.microsoft.com/office/drawing/2014/main" id="{B93DA2AC-CECE-46CB-8595-67C6E57A92A2}"/>
                      </a:ext>
                    </a:extLst>
                  </p:cNvPr>
                  <p:cNvSpPr txBox="1"/>
                  <p:nvPr/>
                </p:nvSpPr>
                <p:spPr>
                  <a:xfrm>
                    <a:off x="7602799" y="3692477"/>
                    <a:ext cx="3814877" cy="5405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ko-KR" altLang="en-US" sz="3000" dirty="0">
                      <a:solidFill>
                        <a:schemeClr val="accent2">
                          <a:lumMod val="50000"/>
                        </a:schemeClr>
                      </a:solidFill>
                      <a:latin typeface="新細明體" panose="02020500000000000000" pitchFamily="18" charset="-12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TextBox 33">
                    <a:extLst>
                      <a:ext uri="{FF2B5EF4-FFF2-40B4-BE49-F238E27FC236}">
                        <a16:creationId xmlns:a16="http://schemas.microsoft.com/office/drawing/2014/main" id="{157BFF13-37DA-4B88-9B4B-8D7D90ED68D0}"/>
                      </a:ext>
                    </a:extLst>
                  </p:cNvPr>
                  <p:cNvSpPr txBox="1"/>
                  <p:nvPr/>
                </p:nvSpPr>
                <p:spPr>
                  <a:xfrm>
                    <a:off x="7602799" y="2918447"/>
                    <a:ext cx="3661994" cy="540521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zh-TW" altLang="en-US" sz="3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itchFamily="34" charset="0"/>
                      </a:rPr>
                      <a:t>活動目的</a:t>
                    </a:r>
                    <a:endParaRPr lang="ko-KR" altLang="en-US" sz="3000" b="1" dirty="0">
                      <a:solidFill>
                        <a:schemeClr val="accent2">
                          <a:lumMod val="50000"/>
                        </a:schemeClr>
                      </a:solidFill>
                      <a:latin typeface="新細明體" panose="02020500000000000000" pitchFamily="18" charset="-12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3" name="TextBox 36">
                  <a:extLst>
                    <a:ext uri="{FF2B5EF4-FFF2-40B4-BE49-F238E27FC236}">
                      <a16:creationId xmlns:a16="http://schemas.microsoft.com/office/drawing/2014/main" id="{5E2C3342-1B32-44AE-B029-5FECF545AEA5}"/>
                    </a:ext>
                  </a:extLst>
                </p:cNvPr>
                <p:cNvSpPr txBox="1"/>
                <p:nvPr/>
              </p:nvSpPr>
              <p:spPr>
                <a:xfrm>
                  <a:off x="3432505" y="6350181"/>
                  <a:ext cx="8052683" cy="540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zh-TW" sz="3000" dirty="0">
                    <a:solidFill>
                      <a:schemeClr val="accent2">
                        <a:lumMod val="50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endParaRPr>
                </a:p>
              </p:txBody>
            </p:sp>
          </p:grpSp>
        </p:grp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3917195" y="4652037"/>
              <a:ext cx="8655417" cy="257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訓練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住客的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認知能力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提高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住客的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成就及滿足感</a:t>
              </a:r>
              <a:endParaRPr lang="en-HK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HK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TW" sz="30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423106" y="2687960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能辨認數字的住客</a:t>
            </a:r>
            <a:endParaRPr lang="ko-KR" altLang="en-US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34339" y="2142333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對象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22F59FCD-A974-4BEA-BBEC-7E61324C4F05}"/>
              </a:ext>
            </a:extLst>
          </p:cNvPr>
          <p:cNvSpPr/>
          <p:nvPr/>
        </p:nvSpPr>
        <p:spPr>
          <a:xfrm>
            <a:off x="3786867" y="2156526"/>
            <a:ext cx="447472" cy="4474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832454" y="134668"/>
            <a:ext cx="381312" cy="403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56899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29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9D1A6472-9206-704B-5FBF-ED3ECE586FF0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建議活動三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C97A779-E637-4B61-CEDE-C28B2EB53BD1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11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3156DF-DB99-E2CA-9E16-E0B32FA48BDC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5318BBE-F121-A6BE-115B-8CED01607480}"/>
              </a:ext>
            </a:extLst>
          </p:cNvPr>
          <p:cNvSpPr txBox="1">
            <a:spLocks/>
          </p:cNvSpPr>
          <p:nvPr/>
        </p:nvSpPr>
        <p:spPr>
          <a:xfrm>
            <a:off x="2026023" y="432274"/>
            <a:ext cx="4372346" cy="807080"/>
          </a:xfrm>
          <a:custGeom>
            <a:avLst/>
            <a:gdLst>
              <a:gd name="connsiteX0" fmla="*/ 0 w 4372346"/>
              <a:gd name="connsiteY0" fmla="*/ 0 h 807080"/>
              <a:gd name="connsiteX1" fmla="*/ 546543 w 4372346"/>
              <a:gd name="connsiteY1" fmla="*/ 0 h 807080"/>
              <a:gd name="connsiteX2" fmla="*/ 1093087 w 4372346"/>
              <a:gd name="connsiteY2" fmla="*/ 0 h 807080"/>
              <a:gd name="connsiteX3" fmla="*/ 1727077 w 4372346"/>
              <a:gd name="connsiteY3" fmla="*/ 0 h 807080"/>
              <a:gd name="connsiteX4" fmla="*/ 2142450 w 4372346"/>
              <a:gd name="connsiteY4" fmla="*/ 0 h 807080"/>
              <a:gd name="connsiteX5" fmla="*/ 2688993 w 4372346"/>
              <a:gd name="connsiteY5" fmla="*/ 0 h 807080"/>
              <a:gd name="connsiteX6" fmla="*/ 3148089 w 4372346"/>
              <a:gd name="connsiteY6" fmla="*/ 0 h 807080"/>
              <a:gd name="connsiteX7" fmla="*/ 3782079 w 4372346"/>
              <a:gd name="connsiteY7" fmla="*/ 0 h 807080"/>
              <a:gd name="connsiteX8" fmla="*/ 4372346 w 4372346"/>
              <a:gd name="connsiteY8" fmla="*/ 0 h 807080"/>
              <a:gd name="connsiteX9" fmla="*/ 4372346 w 4372346"/>
              <a:gd name="connsiteY9" fmla="*/ 387398 h 807080"/>
              <a:gd name="connsiteX10" fmla="*/ 4372346 w 4372346"/>
              <a:gd name="connsiteY10" fmla="*/ 807080 h 807080"/>
              <a:gd name="connsiteX11" fmla="*/ 3782079 w 4372346"/>
              <a:gd name="connsiteY11" fmla="*/ 807080 h 807080"/>
              <a:gd name="connsiteX12" fmla="*/ 3235536 w 4372346"/>
              <a:gd name="connsiteY12" fmla="*/ 807080 h 807080"/>
              <a:gd name="connsiteX13" fmla="*/ 2601546 w 4372346"/>
              <a:gd name="connsiteY13" fmla="*/ 807080 h 807080"/>
              <a:gd name="connsiteX14" fmla="*/ 2098726 w 4372346"/>
              <a:gd name="connsiteY14" fmla="*/ 807080 h 807080"/>
              <a:gd name="connsiteX15" fmla="*/ 1639630 w 4372346"/>
              <a:gd name="connsiteY15" fmla="*/ 807080 h 807080"/>
              <a:gd name="connsiteX16" fmla="*/ 1180533 w 4372346"/>
              <a:gd name="connsiteY16" fmla="*/ 807080 h 807080"/>
              <a:gd name="connsiteX17" fmla="*/ 590267 w 4372346"/>
              <a:gd name="connsiteY17" fmla="*/ 807080 h 807080"/>
              <a:gd name="connsiteX18" fmla="*/ 0 w 4372346"/>
              <a:gd name="connsiteY18" fmla="*/ 807080 h 807080"/>
              <a:gd name="connsiteX19" fmla="*/ 0 w 4372346"/>
              <a:gd name="connsiteY19" fmla="*/ 411611 h 807080"/>
              <a:gd name="connsiteX20" fmla="*/ 0 w 4372346"/>
              <a:gd name="connsiteY20" fmla="*/ 0 h 80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2346" h="807080" fill="none" extrusionOk="0">
                <a:moveTo>
                  <a:pt x="0" y="0"/>
                </a:moveTo>
                <a:cubicBezTo>
                  <a:pt x="245082" y="-41101"/>
                  <a:pt x="437228" y="8284"/>
                  <a:pt x="546543" y="0"/>
                </a:cubicBezTo>
                <a:cubicBezTo>
                  <a:pt x="655858" y="-8284"/>
                  <a:pt x="974836" y="47139"/>
                  <a:pt x="1093087" y="0"/>
                </a:cubicBezTo>
                <a:cubicBezTo>
                  <a:pt x="1211338" y="-47139"/>
                  <a:pt x="1587225" y="67018"/>
                  <a:pt x="1727077" y="0"/>
                </a:cubicBezTo>
                <a:cubicBezTo>
                  <a:pt x="1866929" y="-67018"/>
                  <a:pt x="1995988" y="32185"/>
                  <a:pt x="2142450" y="0"/>
                </a:cubicBezTo>
                <a:cubicBezTo>
                  <a:pt x="2288912" y="-32185"/>
                  <a:pt x="2499835" y="958"/>
                  <a:pt x="2688993" y="0"/>
                </a:cubicBezTo>
                <a:cubicBezTo>
                  <a:pt x="2878151" y="-958"/>
                  <a:pt x="3026488" y="20431"/>
                  <a:pt x="3148089" y="0"/>
                </a:cubicBezTo>
                <a:cubicBezTo>
                  <a:pt x="3269690" y="-20431"/>
                  <a:pt x="3564537" y="8782"/>
                  <a:pt x="3782079" y="0"/>
                </a:cubicBezTo>
                <a:cubicBezTo>
                  <a:pt x="3999621" y="-8782"/>
                  <a:pt x="4230728" y="26332"/>
                  <a:pt x="4372346" y="0"/>
                </a:cubicBezTo>
                <a:cubicBezTo>
                  <a:pt x="4378085" y="144181"/>
                  <a:pt x="4329004" y="223397"/>
                  <a:pt x="4372346" y="387398"/>
                </a:cubicBezTo>
                <a:cubicBezTo>
                  <a:pt x="4415688" y="551399"/>
                  <a:pt x="4358051" y="671213"/>
                  <a:pt x="4372346" y="807080"/>
                </a:cubicBezTo>
                <a:cubicBezTo>
                  <a:pt x="4210282" y="847650"/>
                  <a:pt x="4032209" y="754010"/>
                  <a:pt x="3782079" y="807080"/>
                </a:cubicBezTo>
                <a:cubicBezTo>
                  <a:pt x="3531949" y="860150"/>
                  <a:pt x="3429242" y="752880"/>
                  <a:pt x="3235536" y="807080"/>
                </a:cubicBezTo>
                <a:cubicBezTo>
                  <a:pt x="3041830" y="861280"/>
                  <a:pt x="2822335" y="732373"/>
                  <a:pt x="2601546" y="807080"/>
                </a:cubicBezTo>
                <a:cubicBezTo>
                  <a:pt x="2380757" y="881787"/>
                  <a:pt x="2281643" y="780289"/>
                  <a:pt x="2098726" y="807080"/>
                </a:cubicBezTo>
                <a:cubicBezTo>
                  <a:pt x="1915809" y="833871"/>
                  <a:pt x="1817719" y="780628"/>
                  <a:pt x="1639630" y="807080"/>
                </a:cubicBezTo>
                <a:cubicBezTo>
                  <a:pt x="1461541" y="833532"/>
                  <a:pt x="1304276" y="778169"/>
                  <a:pt x="1180533" y="807080"/>
                </a:cubicBezTo>
                <a:cubicBezTo>
                  <a:pt x="1056790" y="835991"/>
                  <a:pt x="818732" y="738634"/>
                  <a:pt x="590267" y="807080"/>
                </a:cubicBezTo>
                <a:cubicBezTo>
                  <a:pt x="361802" y="875526"/>
                  <a:pt x="160877" y="794691"/>
                  <a:pt x="0" y="807080"/>
                </a:cubicBezTo>
                <a:cubicBezTo>
                  <a:pt x="-7032" y="627027"/>
                  <a:pt x="30248" y="534412"/>
                  <a:pt x="0" y="411611"/>
                </a:cubicBezTo>
                <a:cubicBezTo>
                  <a:pt x="-30248" y="288810"/>
                  <a:pt x="27614" y="199336"/>
                  <a:pt x="0" y="0"/>
                </a:cubicBezTo>
                <a:close/>
              </a:path>
              <a:path w="4372346" h="807080" stroke="0" extrusionOk="0">
                <a:moveTo>
                  <a:pt x="0" y="0"/>
                </a:moveTo>
                <a:cubicBezTo>
                  <a:pt x="225020" y="-827"/>
                  <a:pt x="424047" y="34175"/>
                  <a:pt x="546543" y="0"/>
                </a:cubicBezTo>
                <a:cubicBezTo>
                  <a:pt x="669039" y="-34175"/>
                  <a:pt x="791318" y="43806"/>
                  <a:pt x="961916" y="0"/>
                </a:cubicBezTo>
                <a:cubicBezTo>
                  <a:pt x="1132514" y="-43806"/>
                  <a:pt x="1227009" y="38345"/>
                  <a:pt x="1377289" y="0"/>
                </a:cubicBezTo>
                <a:cubicBezTo>
                  <a:pt x="1527569" y="-38345"/>
                  <a:pt x="1705283" y="13568"/>
                  <a:pt x="1792662" y="0"/>
                </a:cubicBezTo>
                <a:cubicBezTo>
                  <a:pt x="1880041" y="-13568"/>
                  <a:pt x="2273275" y="70934"/>
                  <a:pt x="2426652" y="0"/>
                </a:cubicBezTo>
                <a:cubicBezTo>
                  <a:pt x="2580029" y="-70934"/>
                  <a:pt x="2759028" y="3167"/>
                  <a:pt x="2929472" y="0"/>
                </a:cubicBezTo>
                <a:cubicBezTo>
                  <a:pt x="3099916" y="-3167"/>
                  <a:pt x="3195312" y="52526"/>
                  <a:pt x="3432292" y="0"/>
                </a:cubicBezTo>
                <a:cubicBezTo>
                  <a:pt x="3669272" y="-52526"/>
                  <a:pt x="3647746" y="11493"/>
                  <a:pt x="3847664" y="0"/>
                </a:cubicBezTo>
                <a:cubicBezTo>
                  <a:pt x="4047582" y="-11493"/>
                  <a:pt x="4146514" y="62172"/>
                  <a:pt x="4372346" y="0"/>
                </a:cubicBezTo>
                <a:cubicBezTo>
                  <a:pt x="4418831" y="114629"/>
                  <a:pt x="4351117" y="270510"/>
                  <a:pt x="4372346" y="411611"/>
                </a:cubicBezTo>
                <a:cubicBezTo>
                  <a:pt x="4393575" y="552712"/>
                  <a:pt x="4368846" y="689963"/>
                  <a:pt x="4372346" y="807080"/>
                </a:cubicBezTo>
                <a:cubicBezTo>
                  <a:pt x="4235849" y="856366"/>
                  <a:pt x="4125360" y="790898"/>
                  <a:pt x="3913250" y="807080"/>
                </a:cubicBezTo>
                <a:cubicBezTo>
                  <a:pt x="3701140" y="823262"/>
                  <a:pt x="3552249" y="773851"/>
                  <a:pt x="3279260" y="807080"/>
                </a:cubicBezTo>
                <a:cubicBezTo>
                  <a:pt x="3006271" y="840309"/>
                  <a:pt x="2892620" y="789626"/>
                  <a:pt x="2776440" y="807080"/>
                </a:cubicBezTo>
                <a:cubicBezTo>
                  <a:pt x="2660260" y="824534"/>
                  <a:pt x="2291128" y="781614"/>
                  <a:pt x="2142450" y="807080"/>
                </a:cubicBezTo>
                <a:cubicBezTo>
                  <a:pt x="1993772" y="832546"/>
                  <a:pt x="1798238" y="784778"/>
                  <a:pt x="1683353" y="807080"/>
                </a:cubicBezTo>
                <a:cubicBezTo>
                  <a:pt x="1568468" y="829382"/>
                  <a:pt x="1328111" y="787317"/>
                  <a:pt x="1180533" y="807080"/>
                </a:cubicBezTo>
                <a:cubicBezTo>
                  <a:pt x="1032955" y="826843"/>
                  <a:pt x="871269" y="788056"/>
                  <a:pt x="633990" y="807080"/>
                </a:cubicBezTo>
                <a:cubicBezTo>
                  <a:pt x="396711" y="826104"/>
                  <a:pt x="252732" y="760210"/>
                  <a:pt x="0" y="807080"/>
                </a:cubicBezTo>
                <a:cubicBezTo>
                  <a:pt x="-41782" y="643824"/>
                  <a:pt x="37352" y="582401"/>
                  <a:pt x="0" y="395469"/>
                </a:cubicBezTo>
                <a:cubicBezTo>
                  <a:pt x="-37352" y="208537"/>
                  <a:pt x="38684" y="14086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572757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碰碰樂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391AA8-1CB9-59C0-04CB-66012588FE25}"/>
              </a:ext>
            </a:extLst>
          </p:cNvPr>
          <p:cNvSpPr/>
          <p:nvPr/>
        </p:nvSpPr>
        <p:spPr>
          <a:xfrm>
            <a:off x="3825260" y="31649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Freeform 32">
            <a:extLst>
              <a:ext uri="{FF2B5EF4-FFF2-40B4-BE49-F238E27FC236}">
                <a16:creationId xmlns:a16="http://schemas.microsoft.com/office/drawing/2014/main" id="{99813D6E-F5DA-AF5E-52FF-218EED83A81F}"/>
              </a:ext>
            </a:extLst>
          </p:cNvPr>
          <p:cNvSpPr/>
          <p:nvPr/>
        </p:nvSpPr>
        <p:spPr>
          <a:xfrm>
            <a:off x="1832454" y="134668"/>
            <a:ext cx="381312" cy="403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群組 14"/>
          <p:cNvGrpSpPr/>
          <p:nvPr/>
        </p:nvGrpSpPr>
        <p:grpSpPr>
          <a:xfrm>
            <a:off x="3627057" y="437959"/>
            <a:ext cx="8575516" cy="5553182"/>
            <a:chOff x="3841947" y="137743"/>
            <a:chExt cx="8575516" cy="5553182"/>
          </a:xfrm>
        </p:grpSpPr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965C93BA-6885-4508-B75F-EF9A57110D65}"/>
                </a:ext>
              </a:extLst>
            </p:cNvPr>
            <p:cNvGrpSpPr/>
            <p:nvPr/>
          </p:nvGrpSpPr>
          <p:grpSpPr>
            <a:xfrm>
              <a:off x="3841947" y="137743"/>
              <a:ext cx="8556292" cy="5159855"/>
              <a:chOff x="7602799" y="-1190379"/>
              <a:chExt cx="3814877" cy="5159855"/>
            </a:xfrm>
          </p:grpSpPr>
          <p:sp>
            <p:nvSpPr>
              <p:cNvPr id="19" name="TextBox 32">
                <a:extLst>
                  <a:ext uri="{FF2B5EF4-FFF2-40B4-BE49-F238E27FC236}">
                    <a16:creationId xmlns:a16="http://schemas.microsoft.com/office/drawing/2014/main" id="{B93DA2AC-CECE-46CB-8595-67C6E57A92A2}"/>
                  </a:ext>
                </a:extLst>
              </p:cNvPr>
              <p:cNvSpPr txBox="1"/>
              <p:nvPr/>
            </p:nvSpPr>
            <p:spPr>
              <a:xfrm>
                <a:off x="7602799" y="3692477"/>
                <a:ext cx="38148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157BFF13-37DA-4B88-9B4B-8D7D90ED68D0}"/>
                  </a:ext>
                </a:extLst>
              </p:cNvPr>
              <p:cNvSpPr txBox="1"/>
              <p:nvPr/>
            </p:nvSpPr>
            <p:spPr>
              <a:xfrm>
                <a:off x="7602799" y="-1190379"/>
                <a:ext cx="3661994" cy="46166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FE234090-2C95-4AE4-AC60-2F70B3911184}"/>
                </a:ext>
              </a:extLst>
            </p:cNvPr>
            <p:cNvSpPr txBox="1"/>
            <p:nvPr/>
          </p:nvSpPr>
          <p:spPr>
            <a:xfrm>
              <a:off x="3861168" y="1339293"/>
              <a:ext cx="8556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latin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3890245" y="1103835"/>
              <a:ext cx="7019595" cy="45870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3000" b="1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活動方法</a:t>
              </a:r>
              <a:endParaRPr lang="en-US" altLang="zh-TW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 每位住客獲派發一張 </a:t>
              </a:r>
              <a:r>
                <a:rPr lang="en-US" altLang="zh-TW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BINGO 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遊戲卡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 每星期於特定時間抽出 </a:t>
              </a:r>
              <a:r>
                <a:rPr lang="en-US" altLang="zh-TW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5 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個號碼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 即時透過安老院廣播系統公布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 中獎：</a:t>
              </a:r>
              <a:br>
                <a:rPr lang="en-US" altLang="zh-TW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</a:br>
              <a:r>
                <a:rPr lang="en-US" altLang="zh-TW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 </a:t>
              </a: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號碼能在卡上的行、列或斜行連成一直線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800" dirty="0">
                  <a:solidFill>
                    <a:schemeClr val="accent2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  <a:cs typeface="Arial" pitchFamily="34" charset="0"/>
                </a:rPr>
                <a:t> 幸運兒可獲得小禮物一份</a:t>
              </a:r>
              <a:endPara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endParaRPr>
            </a:p>
          </p:txBody>
        </p:sp>
      </p:grpSp>
      <p:sp>
        <p:nvSpPr>
          <p:cNvPr id="21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3227883" y="1639509"/>
            <a:ext cx="447472" cy="447472"/>
          </a:xfrm>
          <a:prstGeom prst="ellipse">
            <a:avLst/>
          </a:prstGeom>
          <a:solidFill>
            <a:srgbClr val="F07624"/>
          </a:solidFill>
          <a:ln>
            <a:solidFill>
              <a:srgbClr val="F076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96652E9F-0783-007A-9975-FDACD0E21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6261"/>
              </p:ext>
            </p:extLst>
          </p:nvPr>
        </p:nvGraphicFramePr>
        <p:xfrm>
          <a:off x="60258" y="2784079"/>
          <a:ext cx="2337705" cy="24093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{8A107856-5554-42FB-B03E-39F5DBC370BA}</a:tableStyleId>
              </a:tblPr>
              <a:tblGrid>
                <a:gridCol w="467541">
                  <a:extLst>
                    <a:ext uri="{9D8B030D-6E8A-4147-A177-3AD203B41FA5}">
                      <a16:colId xmlns:a16="http://schemas.microsoft.com/office/drawing/2014/main" val="107264644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18884500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2110699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95170186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140970234"/>
                    </a:ext>
                  </a:extLst>
                </a:gridCol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7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0265222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796811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72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33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2741338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1836053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6134011"/>
                  </a:ext>
                </a:extLst>
              </a:tr>
            </a:tbl>
          </a:graphicData>
        </a:graphic>
      </p:graphicFrame>
      <p:grpSp>
        <p:nvGrpSpPr>
          <p:cNvPr id="23" name="群組 22">
            <a:extLst>
              <a:ext uri="{FF2B5EF4-FFF2-40B4-BE49-F238E27FC236}">
                <a16:creationId xmlns:a16="http://schemas.microsoft.com/office/drawing/2014/main" id="{18740DCD-DD38-8C47-B9F5-233190E65B33}"/>
              </a:ext>
            </a:extLst>
          </p:cNvPr>
          <p:cNvGrpSpPr/>
          <p:nvPr/>
        </p:nvGrpSpPr>
        <p:grpSpPr>
          <a:xfrm>
            <a:off x="93008" y="2781796"/>
            <a:ext cx="2295931" cy="2347952"/>
            <a:chOff x="375695" y="2360467"/>
            <a:chExt cx="3138939" cy="2970878"/>
          </a:xfrm>
        </p:grpSpPr>
        <p:sp>
          <p:nvSpPr>
            <p:cNvPr id="24" name="五角星形 11">
              <a:extLst>
                <a:ext uri="{FF2B5EF4-FFF2-40B4-BE49-F238E27FC236}">
                  <a16:creationId xmlns:a16="http://schemas.microsoft.com/office/drawing/2014/main" id="{C5F754C7-1617-EFFF-6199-C7D41C7F6BB8}"/>
                </a:ext>
              </a:extLst>
            </p:cNvPr>
            <p:cNvSpPr/>
            <p:nvPr/>
          </p:nvSpPr>
          <p:spPr>
            <a:xfrm>
              <a:off x="375695" y="4838683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五角星形 50">
              <a:extLst>
                <a:ext uri="{FF2B5EF4-FFF2-40B4-BE49-F238E27FC236}">
                  <a16:creationId xmlns:a16="http://schemas.microsoft.com/office/drawing/2014/main" id="{4C26DAF8-20E5-3A35-6DC2-054D5023C62D}"/>
                </a:ext>
              </a:extLst>
            </p:cNvPr>
            <p:cNvSpPr/>
            <p:nvPr/>
          </p:nvSpPr>
          <p:spPr>
            <a:xfrm>
              <a:off x="1026191" y="4238370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五角星形 51">
              <a:extLst>
                <a:ext uri="{FF2B5EF4-FFF2-40B4-BE49-F238E27FC236}">
                  <a16:creationId xmlns:a16="http://schemas.microsoft.com/office/drawing/2014/main" id="{84E8E310-A14B-C30B-1F3A-8CE569734659}"/>
                </a:ext>
              </a:extLst>
            </p:cNvPr>
            <p:cNvSpPr/>
            <p:nvPr/>
          </p:nvSpPr>
          <p:spPr>
            <a:xfrm>
              <a:off x="1674903" y="3624428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五角星形 52">
              <a:extLst>
                <a:ext uri="{FF2B5EF4-FFF2-40B4-BE49-F238E27FC236}">
                  <a16:creationId xmlns:a16="http://schemas.microsoft.com/office/drawing/2014/main" id="{BEBFDC94-7B14-516B-5798-55A61DAD5383}"/>
                </a:ext>
              </a:extLst>
            </p:cNvPr>
            <p:cNvSpPr/>
            <p:nvPr/>
          </p:nvSpPr>
          <p:spPr>
            <a:xfrm>
              <a:off x="2285237" y="305961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0" name="五角星形 53">
              <a:extLst>
                <a:ext uri="{FF2B5EF4-FFF2-40B4-BE49-F238E27FC236}">
                  <a16:creationId xmlns:a16="http://schemas.microsoft.com/office/drawing/2014/main" id="{715816B0-E55E-A295-1679-88AED301E202}"/>
                </a:ext>
              </a:extLst>
            </p:cNvPr>
            <p:cNvSpPr/>
            <p:nvPr/>
          </p:nvSpPr>
          <p:spPr>
            <a:xfrm>
              <a:off x="2958042" y="236046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F7624B81-9BFF-1520-5E4E-93B767B2C105}"/>
              </a:ext>
            </a:extLst>
          </p:cNvPr>
          <p:cNvSpPr/>
          <p:nvPr/>
        </p:nvSpPr>
        <p:spPr>
          <a:xfrm>
            <a:off x="-73693" y="203957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DC0A3BA8-DE63-BD0C-364F-727CBD22AF2E}"/>
              </a:ext>
            </a:extLst>
          </p:cNvPr>
          <p:cNvSpPr>
            <a:spLocks noChangeAspect="1"/>
          </p:cNvSpPr>
          <p:nvPr/>
        </p:nvSpPr>
        <p:spPr>
          <a:xfrm>
            <a:off x="-283064" y="409066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80197012-6C37-8E01-722B-D72A722E7FA5}"/>
              </a:ext>
            </a:extLst>
          </p:cNvPr>
          <p:cNvSpPr/>
          <p:nvPr/>
        </p:nvSpPr>
        <p:spPr>
          <a:xfrm>
            <a:off x="178518" y="149544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638419-D5A2-1E2E-318C-97D62F6C9D75}"/>
              </a:ext>
            </a:extLst>
          </p:cNvPr>
          <p:cNvSpPr/>
          <p:nvPr/>
        </p:nvSpPr>
        <p:spPr>
          <a:xfrm>
            <a:off x="1742654" y="149203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C06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Smiley Face 14">
            <a:extLst>
              <a:ext uri="{FF2B5EF4-FFF2-40B4-BE49-F238E27FC236}">
                <a16:creationId xmlns:a16="http://schemas.microsoft.com/office/drawing/2014/main" id="{98D3B143-8AE0-30DA-DAB6-E7D48DCE393C}"/>
              </a:ext>
            </a:extLst>
          </p:cNvPr>
          <p:cNvSpPr/>
          <p:nvPr/>
        </p:nvSpPr>
        <p:spPr>
          <a:xfrm>
            <a:off x="963657" y="149851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6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6">
            <a:extLst>
              <a:ext uri="{FF2B5EF4-FFF2-40B4-BE49-F238E27FC236}">
                <a16:creationId xmlns:a16="http://schemas.microsoft.com/office/drawing/2014/main" id="{4A0AE084-6FA6-7BB1-DE16-9A26BAA2E9B6}"/>
              </a:ext>
            </a:extLst>
          </p:cNvPr>
          <p:cNvSpPr/>
          <p:nvPr/>
        </p:nvSpPr>
        <p:spPr>
          <a:xfrm rot="2876820" flipH="1">
            <a:off x="1585508" y="4973646"/>
            <a:ext cx="230623" cy="667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7821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 descr="DH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38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AECAA804-E9FE-15CB-662E-E12AD9E47D3D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建議活動三</a:t>
            </a:r>
            <a:endParaRPr lang="ko-KR" altLang="en-US" sz="3200" b="1" dirty="0">
              <a:solidFill>
                <a:schemeClr val="bg1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8B22F4-541D-1379-3712-7FDD73DA19DB}"/>
              </a:ext>
            </a:extLst>
          </p:cNvPr>
          <p:cNvSpPr txBox="1"/>
          <p:nvPr/>
        </p:nvSpPr>
        <p:spPr>
          <a:xfrm>
            <a:off x="137160" y="6379899"/>
            <a:ext cx="46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zh-HK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3D7330-EF04-664A-F2E5-22F676740E59}"/>
              </a:ext>
            </a:extLst>
          </p:cNvPr>
          <p:cNvSpPr/>
          <p:nvPr/>
        </p:nvSpPr>
        <p:spPr>
          <a:xfrm>
            <a:off x="2774022" y="555710"/>
            <a:ext cx="1140007" cy="58357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AD3F9FD-35F9-A154-984C-C9E45A47A283}"/>
              </a:ext>
            </a:extLst>
          </p:cNvPr>
          <p:cNvSpPr txBox="1">
            <a:spLocks/>
          </p:cNvSpPr>
          <p:nvPr/>
        </p:nvSpPr>
        <p:spPr>
          <a:xfrm>
            <a:off x="2026023" y="432274"/>
            <a:ext cx="4372346" cy="807080"/>
          </a:xfrm>
          <a:custGeom>
            <a:avLst/>
            <a:gdLst>
              <a:gd name="connsiteX0" fmla="*/ 0 w 4372346"/>
              <a:gd name="connsiteY0" fmla="*/ 0 h 807080"/>
              <a:gd name="connsiteX1" fmla="*/ 546543 w 4372346"/>
              <a:gd name="connsiteY1" fmla="*/ 0 h 807080"/>
              <a:gd name="connsiteX2" fmla="*/ 1093087 w 4372346"/>
              <a:gd name="connsiteY2" fmla="*/ 0 h 807080"/>
              <a:gd name="connsiteX3" fmla="*/ 1727077 w 4372346"/>
              <a:gd name="connsiteY3" fmla="*/ 0 h 807080"/>
              <a:gd name="connsiteX4" fmla="*/ 2142450 w 4372346"/>
              <a:gd name="connsiteY4" fmla="*/ 0 h 807080"/>
              <a:gd name="connsiteX5" fmla="*/ 2688993 w 4372346"/>
              <a:gd name="connsiteY5" fmla="*/ 0 h 807080"/>
              <a:gd name="connsiteX6" fmla="*/ 3148089 w 4372346"/>
              <a:gd name="connsiteY6" fmla="*/ 0 h 807080"/>
              <a:gd name="connsiteX7" fmla="*/ 3782079 w 4372346"/>
              <a:gd name="connsiteY7" fmla="*/ 0 h 807080"/>
              <a:gd name="connsiteX8" fmla="*/ 4372346 w 4372346"/>
              <a:gd name="connsiteY8" fmla="*/ 0 h 807080"/>
              <a:gd name="connsiteX9" fmla="*/ 4372346 w 4372346"/>
              <a:gd name="connsiteY9" fmla="*/ 387398 h 807080"/>
              <a:gd name="connsiteX10" fmla="*/ 4372346 w 4372346"/>
              <a:gd name="connsiteY10" fmla="*/ 807080 h 807080"/>
              <a:gd name="connsiteX11" fmla="*/ 3782079 w 4372346"/>
              <a:gd name="connsiteY11" fmla="*/ 807080 h 807080"/>
              <a:gd name="connsiteX12" fmla="*/ 3235536 w 4372346"/>
              <a:gd name="connsiteY12" fmla="*/ 807080 h 807080"/>
              <a:gd name="connsiteX13" fmla="*/ 2601546 w 4372346"/>
              <a:gd name="connsiteY13" fmla="*/ 807080 h 807080"/>
              <a:gd name="connsiteX14" fmla="*/ 2098726 w 4372346"/>
              <a:gd name="connsiteY14" fmla="*/ 807080 h 807080"/>
              <a:gd name="connsiteX15" fmla="*/ 1639630 w 4372346"/>
              <a:gd name="connsiteY15" fmla="*/ 807080 h 807080"/>
              <a:gd name="connsiteX16" fmla="*/ 1180533 w 4372346"/>
              <a:gd name="connsiteY16" fmla="*/ 807080 h 807080"/>
              <a:gd name="connsiteX17" fmla="*/ 590267 w 4372346"/>
              <a:gd name="connsiteY17" fmla="*/ 807080 h 807080"/>
              <a:gd name="connsiteX18" fmla="*/ 0 w 4372346"/>
              <a:gd name="connsiteY18" fmla="*/ 807080 h 807080"/>
              <a:gd name="connsiteX19" fmla="*/ 0 w 4372346"/>
              <a:gd name="connsiteY19" fmla="*/ 411611 h 807080"/>
              <a:gd name="connsiteX20" fmla="*/ 0 w 4372346"/>
              <a:gd name="connsiteY20" fmla="*/ 0 h 80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72346" h="807080" fill="none" extrusionOk="0">
                <a:moveTo>
                  <a:pt x="0" y="0"/>
                </a:moveTo>
                <a:cubicBezTo>
                  <a:pt x="245082" y="-41101"/>
                  <a:pt x="437228" y="8284"/>
                  <a:pt x="546543" y="0"/>
                </a:cubicBezTo>
                <a:cubicBezTo>
                  <a:pt x="655858" y="-8284"/>
                  <a:pt x="974836" y="47139"/>
                  <a:pt x="1093087" y="0"/>
                </a:cubicBezTo>
                <a:cubicBezTo>
                  <a:pt x="1211338" y="-47139"/>
                  <a:pt x="1587225" y="67018"/>
                  <a:pt x="1727077" y="0"/>
                </a:cubicBezTo>
                <a:cubicBezTo>
                  <a:pt x="1866929" y="-67018"/>
                  <a:pt x="1995988" y="32185"/>
                  <a:pt x="2142450" y="0"/>
                </a:cubicBezTo>
                <a:cubicBezTo>
                  <a:pt x="2288912" y="-32185"/>
                  <a:pt x="2499835" y="958"/>
                  <a:pt x="2688993" y="0"/>
                </a:cubicBezTo>
                <a:cubicBezTo>
                  <a:pt x="2878151" y="-958"/>
                  <a:pt x="3026488" y="20431"/>
                  <a:pt x="3148089" y="0"/>
                </a:cubicBezTo>
                <a:cubicBezTo>
                  <a:pt x="3269690" y="-20431"/>
                  <a:pt x="3564537" y="8782"/>
                  <a:pt x="3782079" y="0"/>
                </a:cubicBezTo>
                <a:cubicBezTo>
                  <a:pt x="3999621" y="-8782"/>
                  <a:pt x="4230728" y="26332"/>
                  <a:pt x="4372346" y="0"/>
                </a:cubicBezTo>
                <a:cubicBezTo>
                  <a:pt x="4378085" y="144181"/>
                  <a:pt x="4329004" y="223397"/>
                  <a:pt x="4372346" y="387398"/>
                </a:cubicBezTo>
                <a:cubicBezTo>
                  <a:pt x="4415688" y="551399"/>
                  <a:pt x="4358051" y="671213"/>
                  <a:pt x="4372346" y="807080"/>
                </a:cubicBezTo>
                <a:cubicBezTo>
                  <a:pt x="4210282" y="847650"/>
                  <a:pt x="4032209" y="754010"/>
                  <a:pt x="3782079" y="807080"/>
                </a:cubicBezTo>
                <a:cubicBezTo>
                  <a:pt x="3531949" y="860150"/>
                  <a:pt x="3429242" y="752880"/>
                  <a:pt x="3235536" y="807080"/>
                </a:cubicBezTo>
                <a:cubicBezTo>
                  <a:pt x="3041830" y="861280"/>
                  <a:pt x="2822335" y="732373"/>
                  <a:pt x="2601546" y="807080"/>
                </a:cubicBezTo>
                <a:cubicBezTo>
                  <a:pt x="2380757" y="881787"/>
                  <a:pt x="2281643" y="780289"/>
                  <a:pt x="2098726" y="807080"/>
                </a:cubicBezTo>
                <a:cubicBezTo>
                  <a:pt x="1915809" y="833871"/>
                  <a:pt x="1817719" y="780628"/>
                  <a:pt x="1639630" y="807080"/>
                </a:cubicBezTo>
                <a:cubicBezTo>
                  <a:pt x="1461541" y="833532"/>
                  <a:pt x="1304276" y="778169"/>
                  <a:pt x="1180533" y="807080"/>
                </a:cubicBezTo>
                <a:cubicBezTo>
                  <a:pt x="1056790" y="835991"/>
                  <a:pt x="818732" y="738634"/>
                  <a:pt x="590267" y="807080"/>
                </a:cubicBezTo>
                <a:cubicBezTo>
                  <a:pt x="361802" y="875526"/>
                  <a:pt x="160877" y="794691"/>
                  <a:pt x="0" y="807080"/>
                </a:cubicBezTo>
                <a:cubicBezTo>
                  <a:pt x="-7032" y="627027"/>
                  <a:pt x="30248" y="534412"/>
                  <a:pt x="0" y="411611"/>
                </a:cubicBezTo>
                <a:cubicBezTo>
                  <a:pt x="-30248" y="288810"/>
                  <a:pt x="27614" y="199336"/>
                  <a:pt x="0" y="0"/>
                </a:cubicBezTo>
                <a:close/>
              </a:path>
              <a:path w="4372346" h="807080" stroke="0" extrusionOk="0">
                <a:moveTo>
                  <a:pt x="0" y="0"/>
                </a:moveTo>
                <a:cubicBezTo>
                  <a:pt x="225020" y="-827"/>
                  <a:pt x="424047" y="34175"/>
                  <a:pt x="546543" y="0"/>
                </a:cubicBezTo>
                <a:cubicBezTo>
                  <a:pt x="669039" y="-34175"/>
                  <a:pt x="791318" y="43806"/>
                  <a:pt x="961916" y="0"/>
                </a:cubicBezTo>
                <a:cubicBezTo>
                  <a:pt x="1132514" y="-43806"/>
                  <a:pt x="1227009" y="38345"/>
                  <a:pt x="1377289" y="0"/>
                </a:cubicBezTo>
                <a:cubicBezTo>
                  <a:pt x="1527569" y="-38345"/>
                  <a:pt x="1705283" y="13568"/>
                  <a:pt x="1792662" y="0"/>
                </a:cubicBezTo>
                <a:cubicBezTo>
                  <a:pt x="1880041" y="-13568"/>
                  <a:pt x="2273275" y="70934"/>
                  <a:pt x="2426652" y="0"/>
                </a:cubicBezTo>
                <a:cubicBezTo>
                  <a:pt x="2580029" y="-70934"/>
                  <a:pt x="2759028" y="3167"/>
                  <a:pt x="2929472" y="0"/>
                </a:cubicBezTo>
                <a:cubicBezTo>
                  <a:pt x="3099916" y="-3167"/>
                  <a:pt x="3195312" y="52526"/>
                  <a:pt x="3432292" y="0"/>
                </a:cubicBezTo>
                <a:cubicBezTo>
                  <a:pt x="3669272" y="-52526"/>
                  <a:pt x="3647746" y="11493"/>
                  <a:pt x="3847664" y="0"/>
                </a:cubicBezTo>
                <a:cubicBezTo>
                  <a:pt x="4047582" y="-11493"/>
                  <a:pt x="4146514" y="62172"/>
                  <a:pt x="4372346" y="0"/>
                </a:cubicBezTo>
                <a:cubicBezTo>
                  <a:pt x="4418831" y="114629"/>
                  <a:pt x="4351117" y="270510"/>
                  <a:pt x="4372346" y="411611"/>
                </a:cubicBezTo>
                <a:cubicBezTo>
                  <a:pt x="4393575" y="552712"/>
                  <a:pt x="4368846" y="689963"/>
                  <a:pt x="4372346" y="807080"/>
                </a:cubicBezTo>
                <a:cubicBezTo>
                  <a:pt x="4235849" y="856366"/>
                  <a:pt x="4125360" y="790898"/>
                  <a:pt x="3913250" y="807080"/>
                </a:cubicBezTo>
                <a:cubicBezTo>
                  <a:pt x="3701140" y="823262"/>
                  <a:pt x="3552249" y="773851"/>
                  <a:pt x="3279260" y="807080"/>
                </a:cubicBezTo>
                <a:cubicBezTo>
                  <a:pt x="3006271" y="840309"/>
                  <a:pt x="2892620" y="789626"/>
                  <a:pt x="2776440" y="807080"/>
                </a:cubicBezTo>
                <a:cubicBezTo>
                  <a:pt x="2660260" y="824534"/>
                  <a:pt x="2291128" y="781614"/>
                  <a:pt x="2142450" y="807080"/>
                </a:cubicBezTo>
                <a:cubicBezTo>
                  <a:pt x="1993772" y="832546"/>
                  <a:pt x="1798238" y="784778"/>
                  <a:pt x="1683353" y="807080"/>
                </a:cubicBezTo>
                <a:cubicBezTo>
                  <a:pt x="1568468" y="829382"/>
                  <a:pt x="1328111" y="787317"/>
                  <a:pt x="1180533" y="807080"/>
                </a:cubicBezTo>
                <a:cubicBezTo>
                  <a:pt x="1032955" y="826843"/>
                  <a:pt x="871269" y="788056"/>
                  <a:pt x="633990" y="807080"/>
                </a:cubicBezTo>
                <a:cubicBezTo>
                  <a:pt x="396711" y="826104"/>
                  <a:pt x="252732" y="760210"/>
                  <a:pt x="0" y="807080"/>
                </a:cubicBezTo>
                <a:cubicBezTo>
                  <a:pt x="-41782" y="643824"/>
                  <a:pt x="37352" y="582401"/>
                  <a:pt x="0" y="395469"/>
                </a:cubicBezTo>
                <a:cubicBezTo>
                  <a:pt x="-37352" y="208537"/>
                  <a:pt x="38684" y="14086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572757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b="1" dirty="0">
                <a:solidFill>
                  <a:srgbClr val="005A9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碰碰樂</a:t>
            </a:r>
            <a:endParaRPr lang="en-US" sz="4400" b="1" dirty="0">
              <a:solidFill>
                <a:srgbClr val="005A94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81EDCB-870E-E3D2-7652-029BF8DC3FB4}"/>
              </a:ext>
            </a:extLst>
          </p:cNvPr>
          <p:cNvSpPr/>
          <p:nvPr/>
        </p:nvSpPr>
        <p:spPr>
          <a:xfrm>
            <a:off x="3825260" y="31649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id="{97CDD91A-49CE-B1A7-3E91-A7B6F9890D00}"/>
              </a:ext>
            </a:extLst>
          </p:cNvPr>
          <p:cNvSpPr/>
          <p:nvPr/>
        </p:nvSpPr>
        <p:spPr>
          <a:xfrm>
            <a:off x="1832454" y="134668"/>
            <a:ext cx="381312" cy="403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D8E1991-D113-C699-3B37-B2798A4E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56484"/>
              </p:ext>
            </p:extLst>
          </p:nvPr>
        </p:nvGraphicFramePr>
        <p:xfrm>
          <a:off x="60258" y="2784079"/>
          <a:ext cx="2337705" cy="24093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{8A107856-5554-42FB-B03E-39F5DBC370BA}</a:tableStyleId>
              </a:tblPr>
              <a:tblGrid>
                <a:gridCol w="467541">
                  <a:extLst>
                    <a:ext uri="{9D8B030D-6E8A-4147-A177-3AD203B41FA5}">
                      <a16:colId xmlns:a16="http://schemas.microsoft.com/office/drawing/2014/main" val="107264644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18884500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12110699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951701867"/>
                    </a:ext>
                  </a:extLst>
                </a:gridCol>
                <a:gridCol w="467541">
                  <a:extLst>
                    <a:ext uri="{9D8B030D-6E8A-4147-A177-3AD203B41FA5}">
                      <a16:colId xmlns:a16="http://schemas.microsoft.com/office/drawing/2014/main" val="3140970234"/>
                    </a:ext>
                  </a:extLst>
                </a:gridCol>
              </a:tblGrid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7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0265222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10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6796811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72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11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33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2741338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6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22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1836053"/>
                  </a:ext>
                </a:extLst>
              </a:tr>
              <a:tr h="4818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55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13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28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19</a:t>
                      </a:r>
                      <a:endParaRPr lang="zh-HK" altLang="en-US" sz="20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6134011"/>
                  </a:ext>
                </a:extLst>
              </a:tr>
            </a:tbl>
          </a:graphicData>
        </a:graphic>
      </p:graphicFrame>
      <p:grpSp>
        <p:nvGrpSpPr>
          <p:cNvPr id="17" name="群組 16">
            <a:extLst>
              <a:ext uri="{FF2B5EF4-FFF2-40B4-BE49-F238E27FC236}">
                <a16:creationId xmlns:a16="http://schemas.microsoft.com/office/drawing/2014/main" id="{F137C377-21E3-7126-401A-D49133273EC3}"/>
              </a:ext>
            </a:extLst>
          </p:cNvPr>
          <p:cNvGrpSpPr/>
          <p:nvPr/>
        </p:nvGrpSpPr>
        <p:grpSpPr>
          <a:xfrm>
            <a:off x="93008" y="2781796"/>
            <a:ext cx="2295931" cy="2347952"/>
            <a:chOff x="375695" y="2360467"/>
            <a:chExt cx="3138939" cy="2970878"/>
          </a:xfrm>
        </p:grpSpPr>
        <p:sp>
          <p:nvSpPr>
            <p:cNvPr id="18" name="五角星形 11">
              <a:extLst>
                <a:ext uri="{FF2B5EF4-FFF2-40B4-BE49-F238E27FC236}">
                  <a16:creationId xmlns:a16="http://schemas.microsoft.com/office/drawing/2014/main" id="{F31E5533-2733-31F2-2DAB-F6382D93BDDA}"/>
                </a:ext>
              </a:extLst>
            </p:cNvPr>
            <p:cNvSpPr/>
            <p:nvPr/>
          </p:nvSpPr>
          <p:spPr>
            <a:xfrm>
              <a:off x="375695" y="4838683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五角星形 50">
              <a:extLst>
                <a:ext uri="{FF2B5EF4-FFF2-40B4-BE49-F238E27FC236}">
                  <a16:creationId xmlns:a16="http://schemas.microsoft.com/office/drawing/2014/main" id="{7F67287C-718C-D326-2C41-7E876CE293A6}"/>
                </a:ext>
              </a:extLst>
            </p:cNvPr>
            <p:cNvSpPr/>
            <p:nvPr/>
          </p:nvSpPr>
          <p:spPr>
            <a:xfrm>
              <a:off x="1026191" y="4238370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五角星形 51">
              <a:extLst>
                <a:ext uri="{FF2B5EF4-FFF2-40B4-BE49-F238E27FC236}">
                  <a16:creationId xmlns:a16="http://schemas.microsoft.com/office/drawing/2014/main" id="{8318B3BD-74F0-928A-4361-8DA5DA07EAB2}"/>
                </a:ext>
              </a:extLst>
            </p:cNvPr>
            <p:cNvSpPr/>
            <p:nvPr/>
          </p:nvSpPr>
          <p:spPr>
            <a:xfrm>
              <a:off x="1674903" y="3624428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五角星形 52">
              <a:extLst>
                <a:ext uri="{FF2B5EF4-FFF2-40B4-BE49-F238E27FC236}">
                  <a16:creationId xmlns:a16="http://schemas.microsoft.com/office/drawing/2014/main" id="{F5479B74-7774-F352-7A6A-C9ECCE8B7182}"/>
                </a:ext>
              </a:extLst>
            </p:cNvPr>
            <p:cNvSpPr/>
            <p:nvPr/>
          </p:nvSpPr>
          <p:spPr>
            <a:xfrm>
              <a:off x="2285237" y="305961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五角星形 53">
              <a:extLst>
                <a:ext uri="{FF2B5EF4-FFF2-40B4-BE49-F238E27FC236}">
                  <a16:creationId xmlns:a16="http://schemas.microsoft.com/office/drawing/2014/main" id="{92F3F1FD-9F1A-C4CD-D2F6-80FA9B027A91}"/>
                </a:ext>
              </a:extLst>
            </p:cNvPr>
            <p:cNvSpPr/>
            <p:nvPr/>
          </p:nvSpPr>
          <p:spPr>
            <a:xfrm>
              <a:off x="2958042" y="2360467"/>
              <a:ext cx="556592" cy="492662"/>
            </a:xfrm>
            <a:prstGeom prst="star5">
              <a:avLst/>
            </a:prstGeom>
            <a:solidFill>
              <a:srgbClr val="FAAF40">
                <a:alpha val="8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4257E66-523D-AE1B-D522-EC09409936C5}"/>
              </a:ext>
            </a:extLst>
          </p:cNvPr>
          <p:cNvSpPr/>
          <p:nvPr/>
        </p:nvSpPr>
        <p:spPr>
          <a:xfrm>
            <a:off x="-73693" y="2039572"/>
            <a:ext cx="256534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G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O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6A3AAF18-B50D-0E28-C113-B5ECC4A50FD8}"/>
              </a:ext>
            </a:extLst>
          </p:cNvPr>
          <p:cNvSpPr>
            <a:spLocks noChangeAspect="1"/>
          </p:cNvSpPr>
          <p:nvPr/>
        </p:nvSpPr>
        <p:spPr>
          <a:xfrm>
            <a:off x="-283064" y="409066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5" name="Smiley Face 14">
            <a:extLst>
              <a:ext uri="{FF2B5EF4-FFF2-40B4-BE49-F238E27FC236}">
                <a16:creationId xmlns:a16="http://schemas.microsoft.com/office/drawing/2014/main" id="{ED454429-0767-6975-ECCA-72EF700BB75E}"/>
              </a:ext>
            </a:extLst>
          </p:cNvPr>
          <p:cNvSpPr/>
          <p:nvPr/>
        </p:nvSpPr>
        <p:spPr>
          <a:xfrm>
            <a:off x="178518" y="149544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7">
            <a:extLst>
              <a:ext uri="{FF2B5EF4-FFF2-40B4-BE49-F238E27FC236}">
                <a16:creationId xmlns:a16="http://schemas.microsoft.com/office/drawing/2014/main" id="{4BEBCC60-2AC1-A253-C0AC-4E5D031D1EF3}"/>
              </a:ext>
            </a:extLst>
          </p:cNvPr>
          <p:cNvSpPr/>
          <p:nvPr/>
        </p:nvSpPr>
        <p:spPr>
          <a:xfrm>
            <a:off x="1742654" y="149203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BC06F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Smiley Face 14">
            <a:extLst>
              <a:ext uri="{FF2B5EF4-FFF2-40B4-BE49-F238E27FC236}">
                <a16:creationId xmlns:a16="http://schemas.microsoft.com/office/drawing/2014/main" id="{B7E64B68-F5C7-018A-61A4-8BCFA8DFF8FF}"/>
              </a:ext>
            </a:extLst>
          </p:cNvPr>
          <p:cNvSpPr/>
          <p:nvPr/>
        </p:nvSpPr>
        <p:spPr>
          <a:xfrm>
            <a:off x="963657" y="149851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8A6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 Same Side Corner Rectangle 6">
            <a:extLst>
              <a:ext uri="{FF2B5EF4-FFF2-40B4-BE49-F238E27FC236}">
                <a16:creationId xmlns:a16="http://schemas.microsoft.com/office/drawing/2014/main" id="{559C8FD8-1346-1C69-0606-26F183427E63}"/>
              </a:ext>
            </a:extLst>
          </p:cNvPr>
          <p:cNvSpPr/>
          <p:nvPr/>
        </p:nvSpPr>
        <p:spPr>
          <a:xfrm rot="2876820" flipH="1">
            <a:off x="1585508" y="4973646"/>
            <a:ext cx="230623" cy="667898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矩形 28"/>
          <p:cNvSpPr/>
          <p:nvPr/>
        </p:nvSpPr>
        <p:spPr>
          <a:xfrm>
            <a:off x="3784373" y="2172317"/>
            <a:ext cx="6096000" cy="2601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BINGO 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遊戲卡</a:t>
            </a:r>
            <a:endParaRPr lang="en-HK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號碼抽獎箱 </a:t>
            </a:r>
            <a:r>
              <a:rPr lang="en-HK" altLang="zh-TW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/ 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隨機數字生產程式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 筆記錄已抽出之號碼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757925" y="1719560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所需物資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71B8C159-75C2-4351-9103-FA348CDF4C95}"/>
              </a:ext>
            </a:extLst>
          </p:cNvPr>
          <p:cNvSpPr txBox="1"/>
          <p:nvPr/>
        </p:nvSpPr>
        <p:spPr>
          <a:xfrm>
            <a:off x="3816206" y="4455912"/>
            <a:ext cx="6869114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注意事項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5E2C3342-1B32-44AE-B029-5FECF545AEA5}"/>
              </a:ext>
            </a:extLst>
          </p:cNvPr>
          <p:cNvSpPr txBox="1"/>
          <p:nvPr/>
        </p:nvSpPr>
        <p:spPr>
          <a:xfrm>
            <a:off x="3802730" y="4957117"/>
            <a:ext cx="6869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遊戲卡格數的多少視乎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Arial" pitchFamily="34" charset="0"/>
              </a:rPr>
              <a:t>住客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能力和活動時間長短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3242068" y="4550512"/>
            <a:ext cx="447472" cy="447472"/>
          </a:xfrm>
          <a:prstGeom prst="ellipse">
            <a:avLst/>
          </a:prstGeom>
          <a:solidFill>
            <a:srgbClr val="00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3239655" y="1772823"/>
            <a:ext cx="447472" cy="447472"/>
          </a:xfrm>
          <a:prstGeom prst="ellipse">
            <a:avLst/>
          </a:prstGeom>
          <a:solidFill>
            <a:srgbClr val="E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9038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框架">
  <a:themeElements>
    <a:clrScheme name="自訂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D3E8AB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寬螢幕</PresentationFormat>
  <Paragraphs>112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新細明體</vt:lpstr>
      <vt:lpstr>Aptos</vt:lpstr>
      <vt:lpstr>Arial</vt:lpstr>
      <vt:lpstr>Berlin Sans FB Demi</vt:lpstr>
      <vt:lpstr>Calibri</vt:lpstr>
      <vt:lpstr>Corbel</vt:lpstr>
      <vt:lpstr>Wingdings 2</vt:lpstr>
      <vt:lpstr>Contents Slide Master</vt:lpstr>
      <vt:lpstr>Section Break Slide Master</vt:lpstr>
      <vt:lpstr>框架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建議活動三：碰碰樂 BINGO</dc:title>
  <dc:creator/>
  <cp:lastModifiedBy/>
  <cp:revision>358</cp:revision>
  <dcterms:created xsi:type="dcterms:W3CDTF">2020-01-20T05:08:25Z</dcterms:created>
  <dcterms:modified xsi:type="dcterms:W3CDTF">2026-05-29T06:18:04Z</dcterms:modified>
</cp:coreProperties>
</file>